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18" r:id="rId3"/>
    <p:sldId id="1022" r:id="rId4"/>
    <p:sldId id="1023" r:id="rId5"/>
    <p:sldId id="1024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1. where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what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how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4980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941763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 going?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他要去哪里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he do at school?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他在学校做些什么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he go to school?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他怎样去上学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56792"/>
            <a:ext cx="2287994" cy="611335"/>
          </a:xfrm>
          <a:prstGeom prst="rect">
            <a:avLst/>
          </a:prstGeom>
        </p:spPr>
      </p:pic>
      <p:pic>
        <p:nvPicPr>
          <p:cNvPr id="6" name="gyy59.jpg" descr="id:21474946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2391250"/>
            <a:ext cx="3024336" cy="212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166" y="1259896"/>
            <a:ext cx="11522680" cy="2457136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1079812"/>
            <a:ext cx="2448272" cy="632622"/>
          </a:xfrm>
          <a:prstGeom prst="rect">
            <a:avLst/>
          </a:prstGeom>
        </p:spPr>
      </p:pic>
      <p:pic>
        <p:nvPicPr>
          <p:cNvPr id="6" name="M3语法1.EPS" descr="id:2147494641;FounderCES"/>
          <p:cNvPicPr/>
          <p:nvPr/>
        </p:nvPicPr>
        <p:blipFill>
          <a:blip r:embed="rId4">
            <a:clrChange>
              <a:clrFrom>
                <a:srgbClr val="E1F5FE"/>
              </a:clrFrom>
              <a:clrTo>
                <a:srgbClr val="E1F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1916832"/>
            <a:ext cx="11257249" cy="152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166" y="896058"/>
            <a:ext cx="11522680" cy="489654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8468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本模块中出现了由特殊疑问词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引导的含有一般过去时的特殊疑问句。其句型结构如下：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“Where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用于询问某人过去的某个时间去了什么地方。答语的句式为 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＋地点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某人在过去的某个时间做了什么事情。问句中实义动词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要用原形，答语中的谓语动词要用过去式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＋地点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用于询问某人过去去某地的出行方式，常用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＋地点＋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来回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2964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87838" algn="l"/>
                <a:tab pos="6702425" algn="l"/>
                <a:tab pos="91519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87838" algn="l"/>
                <a:tab pos="6702425" algn="l"/>
                <a:tab pos="91519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 is watermelons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0538" hangingPunct="0">
              <a:spcAft>
                <a:spcPts val="0"/>
              </a:spcAft>
              <a:tabLst>
                <a:tab pos="4287838" algn="l"/>
                <a:tab pos="6702425" algn="l"/>
                <a:tab pos="91519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Where’s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692696"/>
            <a:ext cx="2349976" cy="67887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51134" y="19875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736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由答语可知，问句是在询问对方最喜欢的水果是什么，故选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0445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037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David’s camera?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the sofa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0538" eaLnBrk="1" hangingPunct="0">
              <a:spcAft>
                <a:spcPts val="0"/>
              </a:spcAft>
              <a:tabLst>
                <a:tab pos="4305300" algn="l"/>
                <a:tab pos="67278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Where’s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305300" algn="l"/>
                <a:tab pos="67278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happened to Mary?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lost her keys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0538" eaLnBrk="1" hangingPunct="0">
              <a:spcAft>
                <a:spcPts val="0"/>
              </a:spcAft>
              <a:tabLst>
                <a:tab pos="4305300" algn="l"/>
                <a:tab pos="67278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Where’s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9508" y="37325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43093" y="50194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424</Words>
  <Application>Microsoft Office PowerPoint</Application>
  <PresentationFormat>自定义</PresentationFormat>
  <Paragraphs>21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397</cp:revision>
  <dcterms:created xsi:type="dcterms:W3CDTF">2020-11-06T05:24:00Z</dcterms:created>
  <dcterms:modified xsi:type="dcterms:W3CDTF">2025-06-15T10:47:47Z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